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Zuume Rough Bold" charset="1" panose="00000800000000000000"/>
      <p:regular r:id="rId19"/>
    </p:embeddedFont>
    <p:embeddedFont>
      <p:font typeface="Daydream" charset="1" panose="00000000000000000000"/>
      <p:regular r:id="rId20"/>
    </p:embeddedFont>
    <p:embeddedFont>
      <p:font typeface="Open Sans" charset="1" panose="00000000000000000000"/>
      <p:regular r:id="rId21"/>
    </p:embeddedFont>
    <p:embeddedFont>
      <p:font typeface="Alice" charset="1" panose="00000500000000000000"/>
      <p:regular r:id="rId22"/>
    </p:embeddedFont>
    <p:embeddedFont>
      <p:font typeface="Alice Bold" charset="1" panose="00000500000000000000"/>
      <p:regular r:id="rId23"/>
    </p:embeddedFont>
    <p:embeddedFont>
      <p:font typeface="Open Sans Bold" charset="1" panose="00000000000000000000"/>
      <p:regular r:id="rId24"/>
    </p:embeddedFont>
    <p:embeddedFont>
      <p:font typeface="Open Sans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23.png" Type="http://schemas.openxmlformats.org/officeDocument/2006/relationships/image"/><Relationship Id="rId8" Target="../media/image7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24.png" Type="http://schemas.openxmlformats.org/officeDocument/2006/relationships/image"/><Relationship Id="rId8" Target="../media/image15.jpe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25.jpeg" Type="http://schemas.openxmlformats.org/officeDocument/2006/relationships/image"/><Relationship Id="rId8" Target="../media/image16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jpeg" Type="http://schemas.openxmlformats.org/officeDocument/2006/relationships/image"/><Relationship Id="rId12" Target="../media/image12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jpe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9.jpeg" Type="http://schemas.openxmlformats.org/officeDocument/2006/relationships/image"/><Relationship Id="rId8" Target="../media/image10.pn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3.jpe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5.jpe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8.jpeg" Type="http://schemas.openxmlformats.org/officeDocument/2006/relationships/image"/><Relationship Id="rId8" Target="../media/image16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20.png" Type="http://schemas.openxmlformats.org/officeDocument/2006/relationships/image"/><Relationship Id="rId8" Target="../media/image7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5.jpeg" Type="http://schemas.openxmlformats.org/officeDocument/2006/relationships/image"/><Relationship Id="rId8" Target="../media/image16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8.jpeg" Type="http://schemas.openxmlformats.org/officeDocument/2006/relationships/image"/><Relationship Id="rId8" Target="../media/image16.png" Type="http://schemas.openxmlformats.org/officeDocument/2006/relationships/image"/><Relationship Id="rId9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0000" y="1422517"/>
            <a:ext cx="14948043" cy="2129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75"/>
              </a:lnSpc>
              <a:spcBef>
                <a:spcPct val="0"/>
              </a:spcBef>
            </a:pPr>
            <a:r>
              <a:rPr lang="en-US" sz="11768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My SQL Capstone Project</a:t>
            </a:r>
            <a:r>
              <a:rPr lang="en-US" sz="11768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45455" y="6221960"/>
            <a:ext cx="18378911" cy="5937644"/>
            <a:chOff x="0" y="0"/>
            <a:chExt cx="6351016" cy="20518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41224" y="-32766"/>
              <a:ext cx="6676263" cy="2188718"/>
            </a:xfrm>
            <a:custGeom>
              <a:avLst/>
              <a:gdLst/>
              <a:ahLst/>
              <a:cxnLst/>
              <a:rect r="r" b="b" t="t" l="l"/>
              <a:pathLst>
                <a:path h="2188718" w="6676263">
                  <a:moveTo>
                    <a:pt x="5308473" y="1893951"/>
                  </a:moveTo>
                  <a:cubicBezTo>
                    <a:pt x="4846701" y="1905381"/>
                    <a:pt x="4377690" y="1951609"/>
                    <a:pt x="3895979" y="1882013"/>
                  </a:cubicBezTo>
                  <a:cubicBezTo>
                    <a:pt x="3726815" y="1951990"/>
                    <a:pt x="3538474" y="1900809"/>
                    <a:pt x="3341116" y="1881251"/>
                  </a:cubicBezTo>
                  <a:cubicBezTo>
                    <a:pt x="3039110" y="1918589"/>
                    <a:pt x="2649474" y="1902333"/>
                    <a:pt x="2157095" y="1949323"/>
                  </a:cubicBezTo>
                  <a:cubicBezTo>
                    <a:pt x="1830070" y="1957959"/>
                    <a:pt x="1514602" y="1957070"/>
                    <a:pt x="1176020" y="1999869"/>
                  </a:cubicBezTo>
                  <a:cubicBezTo>
                    <a:pt x="988695" y="1999996"/>
                    <a:pt x="787654" y="1995424"/>
                    <a:pt x="592963" y="2029460"/>
                  </a:cubicBezTo>
                  <a:cubicBezTo>
                    <a:pt x="0" y="2119503"/>
                    <a:pt x="176022" y="2188718"/>
                    <a:pt x="142494" y="1476121"/>
                  </a:cubicBezTo>
                  <a:cubicBezTo>
                    <a:pt x="157480" y="1157986"/>
                    <a:pt x="134112" y="804418"/>
                    <a:pt x="148590" y="446024"/>
                  </a:cubicBezTo>
                  <a:cubicBezTo>
                    <a:pt x="144780" y="361442"/>
                    <a:pt x="140970" y="257937"/>
                    <a:pt x="148844" y="158877"/>
                  </a:cubicBezTo>
                  <a:cubicBezTo>
                    <a:pt x="149987" y="127635"/>
                    <a:pt x="92710" y="0"/>
                    <a:pt x="274574" y="52959"/>
                  </a:cubicBezTo>
                  <a:cubicBezTo>
                    <a:pt x="449199" y="85852"/>
                    <a:pt x="635889" y="55499"/>
                    <a:pt x="807974" y="93472"/>
                  </a:cubicBezTo>
                  <a:cubicBezTo>
                    <a:pt x="899287" y="55626"/>
                    <a:pt x="995426" y="13462"/>
                    <a:pt x="1105916" y="50165"/>
                  </a:cubicBezTo>
                  <a:cubicBezTo>
                    <a:pt x="1239520" y="15240"/>
                    <a:pt x="1395476" y="42672"/>
                    <a:pt x="1540383" y="48895"/>
                  </a:cubicBezTo>
                  <a:cubicBezTo>
                    <a:pt x="1680718" y="0"/>
                    <a:pt x="1917700" y="93091"/>
                    <a:pt x="2196338" y="52451"/>
                  </a:cubicBezTo>
                  <a:cubicBezTo>
                    <a:pt x="2408428" y="157734"/>
                    <a:pt x="2643378" y="41402"/>
                    <a:pt x="2992247" y="134747"/>
                  </a:cubicBezTo>
                  <a:cubicBezTo>
                    <a:pt x="3053080" y="137795"/>
                    <a:pt x="3105658" y="154305"/>
                    <a:pt x="3243453" y="127381"/>
                  </a:cubicBezTo>
                  <a:cubicBezTo>
                    <a:pt x="3320923" y="168783"/>
                    <a:pt x="3413252" y="182118"/>
                    <a:pt x="3538220" y="203454"/>
                  </a:cubicBezTo>
                  <a:cubicBezTo>
                    <a:pt x="3582416" y="237617"/>
                    <a:pt x="3695573" y="123698"/>
                    <a:pt x="3894836" y="191389"/>
                  </a:cubicBezTo>
                  <a:cubicBezTo>
                    <a:pt x="3950081" y="204089"/>
                    <a:pt x="3971925" y="142748"/>
                    <a:pt x="4217797" y="203200"/>
                  </a:cubicBezTo>
                  <a:cubicBezTo>
                    <a:pt x="4315587" y="304419"/>
                    <a:pt x="4379976" y="211836"/>
                    <a:pt x="4598797" y="242697"/>
                  </a:cubicBezTo>
                  <a:cubicBezTo>
                    <a:pt x="4642358" y="226949"/>
                    <a:pt x="4690745" y="254000"/>
                    <a:pt x="4744212" y="278638"/>
                  </a:cubicBezTo>
                  <a:cubicBezTo>
                    <a:pt x="4831080" y="275590"/>
                    <a:pt x="4930521" y="272669"/>
                    <a:pt x="5041138" y="287782"/>
                  </a:cubicBezTo>
                  <a:cubicBezTo>
                    <a:pt x="5170170" y="246634"/>
                    <a:pt x="5310378" y="247650"/>
                    <a:pt x="5452237" y="321945"/>
                  </a:cubicBezTo>
                  <a:cubicBezTo>
                    <a:pt x="5540248" y="346202"/>
                    <a:pt x="5630672" y="308991"/>
                    <a:pt x="5740400" y="296418"/>
                  </a:cubicBezTo>
                  <a:cubicBezTo>
                    <a:pt x="5812282" y="318516"/>
                    <a:pt x="5899150" y="338836"/>
                    <a:pt x="5993384" y="344932"/>
                  </a:cubicBezTo>
                  <a:cubicBezTo>
                    <a:pt x="6052693" y="332994"/>
                    <a:pt x="6116320" y="372110"/>
                    <a:pt x="6183122" y="362331"/>
                  </a:cubicBezTo>
                  <a:cubicBezTo>
                    <a:pt x="6236081" y="327406"/>
                    <a:pt x="6298692" y="318262"/>
                    <a:pt x="6378448" y="361188"/>
                  </a:cubicBezTo>
                  <a:cubicBezTo>
                    <a:pt x="6520561" y="392430"/>
                    <a:pt x="6481699" y="395224"/>
                    <a:pt x="6491732" y="665099"/>
                  </a:cubicBezTo>
                  <a:cubicBezTo>
                    <a:pt x="6480175" y="1018667"/>
                    <a:pt x="6492494" y="1379347"/>
                    <a:pt x="6488049" y="1757934"/>
                  </a:cubicBezTo>
                  <a:cubicBezTo>
                    <a:pt x="6476365" y="1999107"/>
                    <a:pt x="6676263" y="1893443"/>
                    <a:pt x="5308473" y="189395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-45455" y="6479998"/>
            <a:ext cx="18378911" cy="5937644"/>
            <a:chOff x="0" y="0"/>
            <a:chExt cx="6351016" cy="20518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41224" y="-32766"/>
              <a:ext cx="6676263" cy="2188718"/>
            </a:xfrm>
            <a:custGeom>
              <a:avLst/>
              <a:gdLst/>
              <a:ahLst/>
              <a:cxnLst/>
              <a:rect r="r" b="b" t="t" l="l"/>
              <a:pathLst>
                <a:path h="2188718" w="6676263">
                  <a:moveTo>
                    <a:pt x="5308473" y="1893951"/>
                  </a:moveTo>
                  <a:cubicBezTo>
                    <a:pt x="4846701" y="1905381"/>
                    <a:pt x="4377690" y="1951609"/>
                    <a:pt x="3895979" y="1882013"/>
                  </a:cubicBezTo>
                  <a:cubicBezTo>
                    <a:pt x="3726815" y="1951990"/>
                    <a:pt x="3538474" y="1900809"/>
                    <a:pt x="3341116" y="1881251"/>
                  </a:cubicBezTo>
                  <a:cubicBezTo>
                    <a:pt x="3039110" y="1918589"/>
                    <a:pt x="2649474" y="1902333"/>
                    <a:pt x="2157095" y="1949323"/>
                  </a:cubicBezTo>
                  <a:cubicBezTo>
                    <a:pt x="1830070" y="1957959"/>
                    <a:pt x="1514602" y="1957070"/>
                    <a:pt x="1176020" y="1999869"/>
                  </a:cubicBezTo>
                  <a:cubicBezTo>
                    <a:pt x="988695" y="1999996"/>
                    <a:pt x="787654" y="1995424"/>
                    <a:pt x="592963" y="2029460"/>
                  </a:cubicBezTo>
                  <a:cubicBezTo>
                    <a:pt x="0" y="2119503"/>
                    <a:pt x="176022" y="2188718"/>
                    <a:pt x="142494" y="1476121"/>
                  </a:cubicBezTo>
                  <a:cubicBezTo>
                    <a:pt x="157480" y="1157986"/>
                    <a:pt x="134112" y="804418"/>
                    <a:pt x="148590" y="446024"/>
                  </a:cubicBezTo>
                  <a:cubicBezTo>
                    <a:pt x="144780" y="361442"/>
                    <a:pt x="140970" y="257937"/>
                    <a:pt x="148844" y="158877"/>
                  </a:cubicBezTo>
                  <a:cubicBezTo>
                    <a:pt x="149987" y="127635"/>
                    <a:pt x="92710" y="0"/>
                    <a:pt x="274574" y="52959"/>
                  </a:cubicBezTo>
                  <a:cubicBezTo>
                    <a:pt x="449199" y="85852"/>
                    <a:pt x="635889" y="55499"/>
                    <a:pt x="807974" y="93472"/>
                  </a:cubicBezTo>
                  <a:cubicBezTo>
                    <a:pt x="899287" y="55626"/>
                    <a:pt x="995426" y="13462"/>
                    <a:pt x="1105916" y="50165"/>
                  </a:cubicBezTo>
                  <a:cubicBezTo>
                    <a:pt x="1239520" y="15240"/>
                    <a:pt x="1395476" y="42672"/>
                    <a:pt x="1540383" y="48895"/>
                  </a:cubicBezTo>
                  <a:cubicBezTo>
                    <a:pt x="1680718" y="0"/>
                    <a:pt x="1917700" y="93091"/>
                    <a:pt x="2196338" y="52451"/>
                  </a:cubicBezTo>
                  <a:cubicBezTo>
                    <a:pt x="2408428" y="157734"/>
                    <a:pt x="2643378" y="41402"/>
                    <a:pt x="2992247" y="134747"/>
                  </a:cubicBezTo>
                  <a:cubicBezTo>
                    <a:pt x="3053080" y="137795"/>
                    <a:pt x="3105658" y="154305"/>
                    <a:pt x="3243453" y="127381"/>
                  </a:cubicBezTo>
                  <a:cubicBezTo>
                    <a:pt x="3320923" y="168783"/>
                    <a:pt x="3413252" y="182118"/>
                    <a:pt x="3538220" y="203454"/>
                  </a:cubicBezTo>
                  <a:cubicBezTo>
                    <a:pt x="3582416" y="237617"/>
                    <a:pt x="3695573" y="123698"/>
                    <a:pt x="3894836" y="191389"/>
                  </a:cubicBezTo>
                  <a:cubicBezTo>
                    <a:pt x="3950081" y="204089"/>
                    <a:pt x="3971925" y="142748"/>
                    <a:pt x="4217797" y="203200"/>
                  </a:cubicBezTo>
                  <a:cubicBezTo>
                    <a:pt x="4315587" y="304419"/>
                    <a:pt x="4379976" y="211836"/>
                    <a:pt x="4598797" y="242697"/>
                  </a:cubicBezTo>
                  <a:cubicBezTo>
                    <a:pt x="4642358" y="226949"/>
                    <a:pt x="4690745" y="254000"/>
                    <a:pt x="4744212" y="278638"/>
                  </a:cubicBezTo>
                  <a:cubicBezTo>
                    <a:pt x="4831080" y="275590"/>
                    <a:pt x="4930521" y="272669"/>
                    <a:pt x="5041138" y="287782"/>
                  </a:cubicBezTo>
                  <a:cubicBezTo>
                    <a:pt x="5170170" y="246634"/>
                    <a:pt x="5310378" y="247650"/>
                    <a:pt x="5452237" y="321945"/>
                  </a:cubicBezTo>
                  <a:cubicBezTo>
                    <a:pt x="5540248" y="346202"/>
                    <a:pt x="5630672" y="308991"/>
                    <a:pt x="5740400" y="296418"/>
                  </a:cubicBezTo>
                  <a:cubicBezTo>
                    <a:pt x="5812282" y="318516"/>
                    <a:pt x="5899150" y="338836"/>
                    <a:pt x="5993384" y="344932"/>
                  </a:cubicBezTo>
                  <a:cubicBezTo>
                    <a:pt x="6052693" y="332994"/>
                    <a:pt x="6116320" y="372110"/>
                    <a:pt x="6183122" y="362331"/>
                  </a:cubicBezTo>
                  <a:cubicBezTo>
                    <a:pt x="6236081" y="327406"/>
                    <a:pt x="6298692" y="318262"/>
                    <a:pt x="6378448" y="361188"/>
                  </a:cubicBezTo>
                  <a:cubicBezTo>
                    <a:pt x="6520561" y="392430"/>
                    <a:pt x="6481699" y="395224"/>
                    <a:pt x="6491732" y="665099"/>
                  </a:cubicBezTo>
                  <a:cubicBezTo>
                    <a:pt x="6480175" y="1018667"/>
                    <a:pt x="6492494" y="1379347"/>
                    <a:pt x="6488049" y="1757934"/>
                  </a:cubicBezTo>
                  <a:cubicBezTo>
                    <a:pt x="6476365" y="1999107"/>
                    <a:pt x="6676263" y="1893443"/>
                    <a:pt x="5308473" y="1893951"/>
                  </a:cubicBezTo>
                  <a:close/>
                </a:path>
              </a:pathLst>
            </a:custGeom>
            <a:blipFill>
              <a:blip r:embed="rId3"/>
              <a:stretch>
                <a:fillRect l="0" t="-75132" r="0" b="-31095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2482179">
            <a:off x="16572599" y="-815838"/>
            <a:ext cx="2887218" cy="2880000"/>
          </a:xfrm>
          <a:custGeom>
            <a:avLst/>
            <a:gdLst/>
            <a:ahLst/>
            <a:cxnLst/>
            <a:rect r="r" b="b" t="t" l="l"/>
            <a:pathLst>
              <a:path h="2880000" w="2887218">
                <a:moveTo>
                  <a:pt x="0" y="0"/>
                </a:moveTo>
                <a:lnTo>
                  <a:pt x="2887218" y="0"/>
                </a:lnTo>
                <a:lnTo>
                  <a:pt x="2887218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800000" y="-746088"/>
            <a:ext cx="3600000" cy="2740500"/>
          </a:xfrm>
          <a:custGeom>
            <a:avLst/>
            <a:gdLst/>
            <a:ahLst/>
            <a:cxnLst/>
            <a:rect r="r" b="b" t="t" l="l"/>
            <a:pathLst>
              <a:path h="2740500" w="3600000">
                <a:moveTo>
                  <a:pt x="0" y="0"/>
                </a:moveTo>
                <a:lnTo>
                  <a:pt x="3600000" y="0"/>
                </a:lnTo>
                <a:lnTo>
                  <a:pt x="3600000" y="2740500"/>
                </a:lnTo>
                <a:lnTo>
                  <a:pt x="0" y="274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00000" y="3995012"/>
            <a:ext cx="14181118" cy="131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36"/>
              </a:lnSpc>
              <a:spcBef>
                <a:spcPct val="0"/>
              </a:spcBef>
            </a:pPr>
            <a:r>
              <a:rPr lang="en-US" sz="7669">
                <a:solidFill>
                  <a:srgbClr val="FFFFFF"/>
                </a:solidFill>
                <a:latin typeface="Daydream"/>
                <a:ea typeface="Daydream"/>
                <a:cs typeface="Daydream"/>
                <a:sym typeface="Daydream"/>
              </a:rPr>
              <a:t> A deep dive into songs dataset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811251" y="9712020"/>
            <a:ext cx="74394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2482179">
            <a:off x="16572599" y="-815838"/>
            <a:ext cx="2887218" cy="2880000"/>
          </a:xfrm>
          <a:custGeom>
            <a:avLst/>
            <a:gdLst/>
            <a:ahLst/>
            <a:cxnLst/>
            <a:rect r="r" b="b" t="t" l="l"/>
            <a:pathLst>
              <a:path h="2880000" w="2887218">
                <a:moveTo>
                  <a:pt x="0" y="0"/>
                </a:moveTo>
                <a:lnTo>
                  <a:pt x="2887218" y="0"/>
                </a:lnTo>
                <a:lnTo>
                  <a:pt x="2887218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1574968" y="8431230"/>
            <a:ext cx="3600000" cy="2740500"/>
          </a:xfrm>
          <a:custGeom>
            <a:avLst/>
            <a:gdLst/>
            <a:ahLst/>
            <a:cxnLst/>
            <a:rect r="r" b="b" t="t" l="l"/>
            <a:pathLst>
              <a:path h="2740500" w="3600000">
                <a:moveTo>
                  <a:pt x="0" y="2740500"/>
                </a:moveTo>
                <a:lnTo>
                  <a:pt x="3600000" y="2740500"/>
                </a:lnTo>
                <a:lnTo>
                  <a:pt x="3600000" y="0"/>
                </a:lnTo>
                <a:lnTo>
                  <a:pt x="0" y="0"/>
                </a:lnTo>
                <a:lnTo>
                  <a:pt x="0" y="27405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17981" y="4979814"/>
            <a:ext cx="4963137" cy="2950196"/>
          </a:xfrm>
          <a:custGeom>
            <a:avLst/>
            <a:gdLst/>
            <a:ahLst/>
            <a:cxnLst/>
            <a:rect r="r" b="b" t="t" l="l"/>
            <a:pathLst>
              <a:path h="2950196" w="4963137">
                <a:moveTo>
                  <a:pt x="0" y="0"/>
                </a:moveTo>
                <a:lnTo>
                  <a:pt x="4963137" y="0"/>
                </a:lnTo>
                <a:lnTo>
                  <a:pt x="4963137" y="2950196"/>
                </a:lnTo>
                <a:lnTo>
                  <a:pt x="0" y="2950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4779" r="0" b="-368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79532" y="9603509"/>
            <a:ext cx="227100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01356" y="1763093"/>
            <a:ext cx="10114852" cy="49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 6 : Get the Average length of all songs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01356" y="5095875"/>
            <a:ext cx="2642593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Query:-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21051" y="2636039"/>
            <a:ext cx="6343098" cy="4393183"/>
            <a:chOff x="0" y="0"/>
            <a:chExt cx="3429000" cy="23749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8"/>
              <a:stretch>
                <a:fillRect l="0" t="-183" r="0" b="-183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9"/>
              <a:stretch>
                <a:fillRect l="-2902" t="-10996" r="-2492" b="-11124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811251" y="9712020"/>
            <a:ext cx="74394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2482179">
            <a:off x="16572599" y="-815838"/>
            <a:ext cx="2887218" cy="2880000"/>
          </a:xfrm>
          <a:custGeom>
            <a:avLst/>
            <a:gdLst/>
            <a:ahLst/>
            <a:cxnLst/>
            <a:rect r="r" b="b" t="t" l="l"/>
            <a:pathLst>
              <a:path h="2880000" w="2887218">
                <a:moveTo>
                  <a:pt x="0" y="0"/>
                </a:moveTo>
                <a:lnTo>
                  <a:pt x="2887218" y="0"/>
                </a:lnTo>
                <a:lnTo>
                  <a:pt x="2887218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1574968" y="8431230"/>
            <a:ext cx="3600000" cy="2740500"/>
          </a:xfrm>
          <a:custGeom>
            <a:avLst/>
            <a:gdLst/>
            <a:ahLst/>
            <a:cxnLst/>
            <a:rect r="r" b="b" t="t" l="l"/>
            <a:pathLst>
              <a:path h="2740500" w="3600000">
                <a:moveTo>
                  <a:pt x="0" y="2740500"/>
                </a:moveTo>
                <a:lnTo>
                  <a:pt x="3600000" y="2740500"/>
                </a:lnTo>
                <a:lnTo>
                  <a:pt x="3600000" y="0"/>
                </a:lnTo>
                <a:lnTo>
                  <a:pt x="0" y="0"/>
                </a:lnTo>
                <a:lnTo>
                  <a:pt x="0" y="27405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95498" y="3919540"/>
            <a:ext cx="5185620" cy="3149023"/>
          </a:xfrm>
          <a:custGeom>
            <a:avLst/>
            <a:gdLst/>
            <a:ahLst/>
            <a:cxnLst/>
            <a:rect r="r" b="b" t="t" l="l"/>
            <a:pathLst>
              <a:path h="3149023" w="5185620">
                <a:moveTo>
                  <a:pt x="0" y="0"/>
                </a:moveTo>
                <a:lnTo>
                  <a:pt x="5185620" y="0"/>
                </a:lnTo>
                <a:lnTo>
                  <a:pt x="5185620" y="3149024"/>
                </a:lnTo>
                <a:lnTo>
                  <a:pt x="0" y="31490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79532" y="9603509"/>
            <a:ext cx="227100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22740" y="1430823"/>
            <a:ext cx="8793556" cy="101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 7 : Filter the Albums which start with the word 'The'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52906" y="3871915"/>
            <a:ext cx="2642593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Query:-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36908" y="7741278"/>
            <a:ext cx="6722392" cy="188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Great Escape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Unforgiving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Sound of Perseverance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152906" y="7750803"/>
            <a:ext cx="2642593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 :-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23249" y="3208002"/>
            <a:ext cx="5754164" cy="4238901"/>
            <a:chOff x="0" y="0"/>
            <a:chExt cx="19050000" cy="14033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169582" y="1014439"/>
              <a:ext cx="16710835" cy="12004622"/>
            </a:xfrm>
            <a:custGeom>
              <a:avLst/>
              <a:gdLst/>
              <a:ahLst/>
              <a:cxnLst/>
              <a:rect r="r" b="b" t="t" l="l"/>
              <a:pathLst>
                <a:path h="12004622" w="16710835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8"/>
              <a:stretch>
                <a:fillRect l="0" t="0" r="-8026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050000" cy="14033500"/>
            </a:xfrm>
            <a:custGeom>
              <a:avLst/>
              <a:gdLst/>
              <a:ahLst/>
              <a:cxnLst/>
              <a:rect r="r" b="b" t="t" l="l"/>
              <a:pathLst>
                <a:path h="14033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9"/>
              <a:stretch>
                <a:fillRect l="0" t="-226" r="0" b="-226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811251" y="9712020"/>
            <a:ext cx="74394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2482179">
            <a:off x="16572599" y="-815838"/>
            <a:ext cx="2887218" cy="2880000"/>
          </a:xfrm>
          <a:custGeom>
            <a:avLst/>
            <a:gdLst/>
            <a:ahLst/>
            <a:cxnLst/>
            <a:rect r="r" b="b" t="t" l="l"/>
            <a:pathLst>
              <a:path h="2880000" w="2887218">
                <a:moveTo>
                  <a:pt x="0" y="0"/>
                </a:moveTo>
                <a:lnTo>
                  <a:pt x="2887218" y="0"/>
                </a:lnTo>
                <a:lnTo>
                  <a:pt x="2887218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1574968" y="8431230"/>
            <a:ext cx="3600000" cy="2740500"/>
          </a:xfrm>
          <a:custGeom>
            <a:avLst/>
            <a:gdLst/>
            <a:ahLst/>
            <a:cxnLst/>
            <a:rect r="r" b="b" t="t" l="l"/>
            <a:pathLst>
              <a:path h="2740500" w="3600000">
                <a:moveTo>
                  <a:pt x="0" y="2740500"/>
                </a:moveTo>
                <a:lnTo>
                  <a:pt x="3600000" y="2740500"/>
                </a:lnTo>
                <a:lnTo>
                  <a:pt x="3600000" y="0"/>
                </a:lnTo>
                <a:lnTo>
                  <a:pt x="0" y="0"/>
                </a:lnTo>
                <a:lnTo>
                  <a:pt x="0" y="27405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3273450"/>
            <a:ext cx="5799406" cy="4272229"/>
            <a:chOff x="0" y="0"/>
            <a:chExt cx="19050000" cy="14033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169582" y="1014439"/>
              <a:ext cx="16710835" cy="12004622"/>
            </a:xfrm>
            <a:custGeom>
              <a:avLst/>
              <a:gdLst/>
              <a:ahLst/>
              <a:cxnLst/>
              <a:rect r="r" b="b" t="t" l="l"/>
              <a:pathLst>
                <a:path h="12004622" w="16710835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7"/>
              <a:stretch>
                <a:fillRect l="0" t="0" r="-7823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050000" cy="14033500"/>
            </a:xfrm>
            <a:custGeom>
              <a:avLst/>
              <a:gdLst/>
              <a:ahLst/>
              <a:cxnLst/>
              <a:rect r="r" b="b" t="t" l="l"/>
              <a:pathLst>
                <a:path h="14033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8"/>
              <a:stretch>
                <a:fillRect l="0" t="-226" r="0" b="-226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404543" y="4662750"/>
            <a:ext cx="7099005" cy="2882929"/>
          </a:xfrm>
          <a:custGeom>
            <a:avLst/>
            <a:gdLst/>
            <a:ahLst/>
            <a:cxnLst/>
            <a:rect r="r" b="b" t="t" l="l"/>
            <a:pathLst>
              <a:path h="2882929" w="7099005">
                <a:moveTo>
                  <a:pt x="0" y="0"/>
                </a:moveTo>
                <a:lnTo>
                  <a:pt x="7099005" y="0"/>
                </a:lnTo>
                <a:lnTo>
                  <a:pt x="7099005" y="2882929"/>
                </a:lnTo>
                <a:lnTo>
                  <a:pt x="0" y="28829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79532" y="9603509"/>
            <a:ext cx="227100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67480" y="1403527"/>
            <a:ext cx="10608093" cy="49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 8: Find the album which released in 2008 to 2013.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99508" y="4866023"/>
            <a:ext cx="1353000" cy="49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Query:-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811251" y="9712020"/>
            <a:ext cx="74394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2482179">
            <a:off x="16572599" y="-815838"/>
            <a:ext cx="2887218" cy="2880000"/>
          </a:xfrm>
          <a:custGeom>
            <a:avLst/>
            <a:gdLst/>
            <a:ahLst/>
            <a:cxnLst/>
            <a:rect r="r" b="b" t="t" l="l"/>
            <a:pathLst>
              <a:path h="2880000" w="2887218">
                <a:moveTo>
                  <a:pt x="0" y="0"/>
                </a:moveTo>
                <a:lnTo>
                  <a:pt x="2887218" y="0"/>
                </a:lnTo>
                <a:lnTo>
                  <a:pt x="2887218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1574968" y="8431230"/>
            <a:ext cx="3600000" cy="2740500"/>
          </a:xfrm>
          <a:custGeom>
            <a:avLst/>
            <a:gdLst/>
            <a:ahLst/>
            <a:cxnLst/>
            <a:rect r="r" b="b" t="t" l="l"/>
            <a:pathLst>
              <a:path h="2740500" w="3600000">
                <a:moveTo>
                  <a:pt x="0" y="2740500"/>
                </a:moveTo>
                <a:lnTo>
                  <a:pt x="3600000" y="2740500"/>
                </a:lnTo>
                <a:lnTo>
                  <a:pt x="3600000" y="0"/>
                </a:lnTo>
                <a:lnTo>
                  <a:pt x="0" y="0"/>
                </a:lnTo>
                <a:lnTo>
                  <a:pt x="0" y="27405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79532" y="9603509"/>
            <a:ext cx="227100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903633" y="5957007"/>
            <a:ext cx="309003" cy="309003"/>
          </a:xfrm>
          <a:custGeom>
            <a:avLst/>
            <a:gdLst/>
            <a:ahLst/>
            <a:cxnLst/>
            <a:rect r="r" b="b" t="t" l="l"/>
            <a:pathLst>
              <a:path h="309003" w="309003">
                <a:moveTo>
                  <a:pt x="0" y="0"/>
                </a:moveTo>
                <a:lnTo>
                  <a:pt x="309003" y="0"/>
                </a:lnTo>
                <a:lnTo>
                  <a:pt x="309003" y="309004"/>
                </a:lnTo>
                <a:lnTo>
                  <a:pt x="0" y="3090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63997" y="5909382"/>
            <a:ext cx="3072748" cy="34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3"/>
              </a:lnSpc>
              <a:spcBef>
                <a:spcPct val="0"/>
              </a:spcBef>
            </a:pPr>
            <a:r>
              <a:rPr lang="en-US" sz="19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+91 7526061108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903633" y="6659843"/>
            <a:ext cx="309003" cy="309003"/>
          </a:xfrm>
          <a:custGeom>
            <a:avLst/>
            <a:gdLst/>
            <a:ahLst/>
            <a:cxnLst/>
            <a:rect r="r" b="b" t="t" l="l"/>
            <a:pathLst>
              <a:path h="309003" w="309003">
                <a:moveTo>
                  <a:pt x="0" y="0"/>
                </a:moveTo>
                <a:lnTo>
                  <a:pt x="309003" y="0"/>
                </a:lnTo>
                <a:lnTo>
                  <a:pt x="309003" y="309004"/>
                </a:lnTo>
                <a:lnTo>
                  <a:pt x="0" y="3090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463997" y="6612218"/>
            <a:ext cx="4224692" cy="34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3"/>
              </a:lnSpc>
              <a:spcBef>
                <a:spcPct val="0"/>
              </a:spcBef>
            </a:pPr>
            <a:r>
              <a:rPr lang="en-US" sz="19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siddiquiamish62@gmail.com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18081" y="3160960"/>
            <a:ext cx="6837118" cy="1021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6"/>
              </a:lnSpc>
              <a:spcBef>
                <a:spcPct val="0"/>
              </a:spcBef>
            </a:pPr>
            <a:r>
              <a:rPr lang="en-US" sz="591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Mohd Amish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22559" y="2439063"/>
            <a:ext cx="6169981" cy="6169981"/>
            <a:chOff x="0" y="0"/>
            <a:chExt cx="19050000" cy="190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11"/>
              <a:stretch>
                <a:fillRect l="-14191" t="0" r="-36078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236116" y="1713247"/>
            <a:ext cx="6481965" cy="455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63"/>
              </a:lnSpc>
            </a:pPr>
            <a:r>
              <a:rPr lang="en-US" sz="18201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Thank</a:t>
            </a:r>
          </a:p>
          <a:p>
            <a:pPr algn="l">
              <a:lnSpc>
                <a:spcPts val="16563"/>
              </a:lnSpc>
            </a:pPr>
            <a:r>
              <a:rPr lang="en-US" sz="18201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92435" y="4432196"/>
            <a:ext cx="7992507" cy="40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-Seeking opportunities as a data analyst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79532" y="9603509"/>
            <a:ext cx="227100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</a:t>
            </a:r>
          </a:p>
        </p:txBody>
      </p:sp>
      <p:sp>
        <p:nvSpPr>
          <p:cNvPr name="AutoShape 4" id="4"/>
          <p:cNvSpPr/>
          <p:nvPr/>
        </p:nvSpPr>
        <p:spPr>
          <a:xfrm>
            <a:off x="17811251" y="9712020"/>
            <a:ext cx="74394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2482179">
            <a:off x="16572599" y="-815838"/>
            <a:ext cx="2887218" cy="2880000"/>
          </a:xfrm>
          <a:custGeom>
            <a:avLst/>
            <a:gdLst/>
            <a:ahLst/>
            <a:cxnLst/>
            <a:rect r="r" b="b" t="t" l="l"/>
            <a:pathLst>
              <a:path h="2880000" w="2887218">
                <a:moveTo>
                  <a:pt x="0" y="0"/>
                </a:moveTo>
                <a:lnTo>
                  <a:pt x="2887218" y="0"/>
                </a:lnTo>
                <a:lnTo>
                  <a:pt x="2887218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1574968" y="8431230"/>
            <a:ext cx="3600000" cy="2740500"/>
          </a:xfrm>
          <a:custGeom>
            <a:avLst/>
            <a:gdLst/>
            <a:ahLst/>
            <a:cxnLst/>
            <a:rect r="r" b="b" t="t" l="l"/>
            <a:pathLst>
              <a:path h="2740500" w="3600000">
                <a:moveTo>
                  <a:pt x="0" y="2740500"/>
                </a:moveTo>
                <a:lnTo>
                  <a:pt x="3600000" y="2740500"/>
                </a:lnTo>
                <a:lnTo>
                  <a:pt x="3600000" y="0"/>
                </a:lnTo>
                <a:lnTo>
                  <a:pt x="0" y="0"/>
                </a:lnTo>
                <a:lnTo>
                  <a:pt x="0" y="27405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85162">
            <a:off x="-937808" y="1724404"/>
            <a:ext cx="9873327" cy="6838193"/>
            <a:chOff x="0" y="0"/>
            <a:chExt cx="3429000" cy="23749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7"/>
              <a:stretch>
                <a:fillRect l="0" t="-183" r="0" b="-183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8"/>
              <a:stretch>
                <a:fillRect l="-2902" t="-10996" r="-2492" b="-11124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21548" y="1408215"/>
            <a:ext cx="8066452" cy="1470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66"/>
              </a:lnSpc>
              <a:spcBef>
                <a:spcPct val="0"/>
              </a:spcBef>
            </a:pPr>
            <a:r>
              <a:rPr lang="en-US" sz="8118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project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928" y="3655111"/>
            <a:ext cx="8871280" cy="5650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2"/>
              </a:lnSpc>
              <a:spcBef>
                <a:spcPct val="0"/>
              </a:spcBef>
            </a:pPr>
            <a:r>
              <a:rPr lang="en-US" sz="290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I delved into a songs dataset using MySQL, crafting a comprehensive database comprising tables for albums and bands. After populating these tables, I embarked on detailed analysis, unraveling insights crucial for decision-making. Utilizing SQL queries, I tackled various problem statements, use of orderby, group by, joins, wildcards, etc , refining my problem-solving skills. This project not only honed my MySQL proficiency but also sharpened my analytical acumen, providing invaluable hands-on experience in database management and analysis.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82179">
            <a:off x="16572599" y="-815838"/>
            <a:ext cx="2887218" cy="2880000"/>
          </a:xfrm>
          <a:custGeom>
            <a:avLst/>
            <a:gdLst/>
            <a:ahLst/>
            <a:cxnLst/>
            <a:rect r="r" b="b" t="t" l="l"/>
            <a:pathLst>
              <a:path h="2880000" w="2887218">
                <a:moveTo>
                  <a:pt x="0" y="0"/>
                </a:moveTo>
                <a:lnTo>
                  <a:pt x="2887218" y="0"/>
                </a:lnTo>
                <a:lnTo>
                  <a:pt x="2887218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1574968" y="8431230"/>
            <a:ext cx="3600000" cy="2740500"/>
          </a:xfrm>
          <a:custGeom>
            <a:avLst/>
            <a:gdLst/>
            <a:ahLst/>
            <a:cxnLst/>
            <a:rect r="r" b="b" t="t" l="l"/>
            <a:pathLst>
              <a:path h="2740500" w="3600000">
                <a:moveTo>
                  <a:pt x="0" y="2740500"/>
                </a:moveTo>
                <a:lnTo>
                  <a:pt x="3600000" y="2740500"/>
                </a:lnTo>
                <a:lnTo>
                  <a:pt x="3600000" y="0"/>
                </a:lnTo>
                <a:lnTo>
                  <a:pt x="0" y="0"/>
                </a:lnTo>
                <a:lnTo>
                  <a:pt x="0" y="27405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630191" y="1877233"/>
            <a:ext cx="5657809" cy="8409767"/>
            <a:chOff x="0" y="0"/>
            <a:chExt cx="3175000" cy="47193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0320" y="21590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7"/>
              <a:stretch>
                <a:fillRect l="0" t="-342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8"/>
              <a:stretch>
                <a:fillRect l="-4322" t="-3535" r="-518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474872" y="1028700"/>
            <a:ext cx="5768035" cy="5768035"/>
            <a:chOff x="0" y="0"/>
            <a:chExt cx="19050000" cy="190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9"/>
              <a:stretch>
                <a:fillRect l="-14712" t="0" r="-34711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565219" y="304000"/>
            <a:ext cx="4811431" cy="290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66"/>
              </a:lnSpc>
              <a:spcBef>
                <a:spcPct val="0"/>
              </a:spcBef>
            </a:pPr>
            <a:r>
              <a:rPr lang="en-US" sz="8118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Tools and methodology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9911" y="2791613"/>
            <a:ext cx="9004961" cy="7495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 spc="6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Using  MySQL  Workbench,   I adeptly  managed the database, ensuring seamless   execution of tasks.  Employing  a structured  methodology, I initiated  with  database creation  and meticulous  table design. I meticulously inserted data,   laying a solid   groundwork      for analysis. Leveraging SQL queries, order by, group by, joins, wildcards, I addressed intricate   problem statements, honing my problem-solving prowess.   This systematic   approach facilitated a holistic comprehension   of database   management  and  analysis, culminating </a:t>
            </a:r>
          </a:p>
          <a:p>
            <a:pPr algn="l">
              <a:lnSpc>
                <a:spcPts val="4200"/>
              </a:lnSpc>
            </a:pPr>
            <a:r>
              <a:rPr lang="en-US" sz="3000" spc="6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in a  successful  MySQL  capstone   project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811251" y="9712020"/>
            <a:ext cx="74394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2482179">
            <a:off x="16572599" y="-815838"/>
            <a:ext cx="2887218" cy="2880000"/>
          </a:xfrm>
          <a:custGeom>
            <a:avLst/>
            <a:gdLst/>
            <a:ahLst/>
            <a:cxnLst/>
            <a:rect r="r" b="b" t="t" l="l"/>
            <a:pathLst>
              <a:path h="2880000" w="2887218">
                <a:moveTo>
                  <a:pt x="0" y="0"/>
                </a:moveTo>
                <a:lnTo>
                  <a:pt x="2887218" y="0"/>
                </a:lnTo>
                <a:lnTo>
                  <a:pt x="2887218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1574968" y="8431230"/>
            <a:ext cx="3600000" cy="2740500"/>
          </a:xfrm>
          <a:custGeom>
            <a:avLst/>
            <a:gdLst/>
            <a:ahLst/>
            <a:cxnLst/>
            <a:rect r="r" b="b" t="t" l="l"/>
            <a:pathLst>
              <a:path h="2740500" w="3600000">
                <a:moveTo>
                  <a:pt x="0" y="2740500"/>
                </a:moveTo>
                <a:lnTo>
                  <a:pt x="3600000" y="2740500"/>
                </a:lnTo>
                <a:lnTo>
                  <a:pt x="3600000" y="0"/>
                </a:lnTo>
                <a:lnTo>
                  <a:pt x="0" y="0"/>
                </a:lnTo>
                <a:lnTo>
                  <a:pt x="0" y="27405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31019" y="2294415"/>
            <a:ext cx="4554737" cy="5698170"/>
            <a:chOff x="0" y="0"/>
            <a:chExt cx="15227300" cy="19050000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944032" y="1334822"/>
              <a:ext cx="13606916" cy="16933143"/>
            </a:xfrm>
            <a:custGeom>
              <a:avLst/>
              <a:gdLst/>
              <a:ahLst/>
              <a:cxnLst/>
              <a:rect r="r" b="b" t="t" l="l"/>
              <a:pathLst>
                <a:path h="16933143" w="13606916">
                  <a:moveTo>
                    <a:pt x="234891" y="16933144"/>
                  </a:moveTo>
                  <a:lnTo>
                    <a:pt x="13606915" y="16933144"/>
                  </a:lnTo>
                  <a:lnTo>
                    <a:pt x="13606915" y="3963789"/>
                  </a:lnTo>
                  <a:lnTo>
                    <a:pt x="10536552" y="104861"/>
                  </a:lnTo>
                  <a:lnTo>
                    <a:pt x="3607258" y="0"/>
                  </a:lnTo>
                  <a:lnTo>
                    <a:pt x="1885085" y="784042"/>
                  </a:lnTo>
                  <a:lnTo>
                    <a:pt x="0" y="5926809"/>
                  </a:lnTo>
                  <a:close/>
                </a:path>
              </a:pathLst>
            </a:custGeom>
            <a:blipFill>
              <a:blip r:embed="rId7"/>
              <a:stretch>
                <a:fillRect l="-49440" t="0" r="-37344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2273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5227300">
                  <a:moveTo>
                    <a:pt x="0" y="0"/>
                  </a:moveTo>
                  <a:lnTo>
                    <a:pt x="15227300" y="0"/>
                  </a:lnTo>
                  <a:lnTo>
                    <a:pt x="152273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8"/>
              <a:stretch>
                <a:fillRect l="0" t="-272" r="0" b="-27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379532" y="9603509"/>
            <a:ext cx="227100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39476" y="264788"/>
            <a:ext cx="5185938" cy="2455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46"/>
              </a:lnSpc>
              <a:spcBef>
                <a:spcPct val="0"/>
              </a:spcBef>
            </a:pPr>
            <a:r>
              <a:rPr lang="en-US" sz="681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Problem Statements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97080" y="3530200"/>
            <a:ext cx="13090920" cy="5879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7"/>
              </a:lnSpc>
            </a:pPr>
            <a:r>
              <a:rPr lang="en-US" sz="2899" spc="5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Problem 1 : Select only the names of all Bands from the songs table</a:t>
            </a:r>
          </a:p>
          <a:p>
            <a:pPr algn="l">
              <a:lnSpc>
                <a:spcPts val="5857"/>
              </a:lnSpc>
            </a:pPr>
            <a:r>
              <a:rPr lang="en-US" sz="2899" spc="5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Problem 2: Select the oldest album.</a:t>
            </a:r>
          </a:p>
          <a:p>
            <a:pPr algn="l">
              <a:lnSpc>
                <a:spcPts val="5857"/>
              </a:lnSpc>
            </a:pPr>
            <a:r>
              <a:rPr lang="en-US" sz="2899" spc="5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Problem 3 : Get all the bands that have albums</a:t>
            </a:r>
          </a:p>
          <a:p>
            <a:pPr algn="l">
              <a:lnSpc>
                <a:spcPts val="5857"/>
              </a:lnSpc>
            </a:pPr>
            <a:r>
              <a:rPr lang="en-US" sz="2899" spc="5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Problem 4 : Get all the bands that have no albums</a:t>
            </a:r>
          </a:p>
          <a:p>
            <a:pPr algn="l">
              <a:lnSpc>
                <a:spcPts val="5857"/>
              </a:lnSpc>
            </a:pPr>
            <a:r>
              <a:rPr lang="en-US" sz="2899" spc="5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Problem 5: Get the longest album</a:t>
            </a:r>
          </a:p>
          <a:p>
            <a:pPr algn="l">
              <a:lnSpc>
                <a:spcPts val="5857"/>
              </a:lnSpc>
            </a:pPr>
            <a:r>
              <a:rPr lang="en-US" sz="2899" spc="5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Problem 6 : Get the Average length of all songs</a:t>
            </a:r>
          </a:p>
          <a:p>
            <a:pPr algn="l">
              <a:lnSpc>
                <a:spcPts val="5857"/>
              </a:lnSpc>
            </a:pPr>
            <a:r>
              <a:rPr lang="en-US" sz="2899" spc="5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Problem 7 : Filter the Albums which start with the word 'The'</a:t>
            </a:r>
          </a:p>
          <a:p>
            <a:pPr algn="l">
              <a:lnSpc>
                <a:spcPts val="5857"/>
              </a:lnSpc>
            </a:pPr>
            <a:r>
              <a:rPr lang="en-US" sz="2899" spc="5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Problem 8: Find the album which released in 2008 to 2013.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811251" y="9712020"/>
            <a:ext cx="74394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2482179">
            <a:off x="16572599" y="-815838"/>
            <a:ext cx="2887218" cy="2880000"/>
          </a:xfrm>
          <a:custGeom>
            <a:avLst/>
            <a:gdLst/>
            <a:ahLst/>
            <a:cxnLst/>
            <a:rect r="r" b="b" t="t" l="l"/>
            <a:pathLst>
              <a:path h="2880000" w="2887218">
                <a:moveTo>
                  <a:pt x="0" y="0"/>
                </a:moveTo>
                <a:lnTo>
                  <a:pt x="2887218" y="0"/>
                </a:lnTo>
                <a:lnTo>
                  <a:pt x="2887218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1574968" y="8431230"/>
            <a:ext cx="3600000" cy="2740500"/>
          </a:xfrm>
          <a:custGeom>
            <a:avLst/>
            <a:gdLst/>
            <a:ahLst/>
            <a:cxnLst/>
            <a:rect r="r" b="b" t="t" l="l"/>
            <a:pathLst>
              <a:path h="2740500" w="3600000">
                <a:moveTo>
                  <a:pt x="0" y="2740500"/>
                </a:moveTo>
                <a:lnTo>
                  <a:pt x="3600000" y="2740500"/>
                </a:lnTo>
                <a:lnTo>
                  <a:pt x="3600000" y="0"/>
                </a:lnTo>
                <a:lnTo>
                  <a:pt x="0" y="0"/>
                </a:lnTo>
                <a:lnTo>
                  <a:pt x="0" y="27405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30404" y="3493984"/>
            <a:ext cx="5402170" cy="3979598"/>
            <a:chOff x="0" y="0"/>
            <a:chExt cx="19050000" cy="14033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169582" y="1014439"/>
              <a:ext cx="16710835" cy="12004622"/>
            </a:xfrm>
            <a:custGeom>
              <a:avLst/>
              <a:gdLst/>
              <a:ahLst/>
              <a:cxnLst/>
              <a:rect r="r" b="b" t="t" l="l"/>
              <a:pathLst>
                <a:path h="12004622" w="16710835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7"/>
              <a:stretch>
                <a:fillRect l="0" t="0" r="-8026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050000" cy="14033500"/>
            </a:xfrm>
            <a:custGeom>
              <a:avLst/>
              <a:gdLst/>
              <a:ahLst/>
              <a:cxnLst/>
              <a:rect r="r" b="b" t="t" l="l"/>
              <a:pathLst>
                <a:path h="14033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8"/>
              <a:stretch>
                <a:fillRect l="0" t="-226" r="0" b="-226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437213" y="4083854"/>
            <a:ext cx="4543905" cy="2119292"/>
          </a:xfrm>
          <a:custGeom>
            <a:avLst/>
            <a:gdLst/>
            <a:ahLst/>
            <a:cxnLst/>
            <a:rect r="r" b="b" t="t" l="l"/>
            <a:pathLst>
              <a:path h="2119292" w="4543905">
                <a:moveTo>
                  <a:pt x="0" y="0"/>
                </a:moveTo>
                <a:lnTo>
                  <a:pt x="4543905" y="0"/>
                </a:lnTo>
                <a:lnTo>
                  <a:pt x="4543905" y="2119292"/>
                </a:lnTo>
                <a:lnTo>
                  <a:pt x="0" y="21192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79532" y="9603509"/>
            <a:ext cx="227100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20560" y="962025"/>
            <a:ext cx="9126935" cy="1092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en-US" sz="311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  <a:r>
              <a:rPr lang="en-US" sz="311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Problem 1 :  </a:t>
            </a:r>
            <a:r>
              <a:rPr lang="en-US" sz="311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Select only the names of all Bands from the songs table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2231" y="4409508"/>
            <a:ext cx="9126935" cy="539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6"/>
              </a:lnSpc>
              <a:spcBef>
                <a:spcPct val="0"/>
              </a:spcBef>
            </a:pPr>
            <a:r>
              <a:rPr lang="en-US" sz="311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Query: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811251" y="9712020"/>
            <a:ext cx="74394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2482179">
            <a:off x="16572599" y="-815838"/>
            <a:ext cx="2887218" cy="2880000"/>
          </a:xfrm>
          <a:custGeom>
            <a:avLst/>
            <a:gdLst/>
            <a:ahLst/>
            <a:cxnLst/>
            <a:rect r="r" b="b" t="t" l="l"/>
            <a:pathLst>
              <a:path h="2880000" w="2887218">
                <a:moveTo>
                  <a:pt x="0" y="0"/>
                </a:moveTo>
                <a:lnTo>
                  <a:pt x="2887218" y="0"/>
                </a:lnTo>
                <a:lnTo>
                  <a:pt x="2887218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1574968" y="8431230"/>
            <a:ext cx="3600000" cy="2740500"/>
          </a:xfrm>
          <a:custGeom>
            <a:avLst/>
            <a:gdLst/>
            <a:ahLst/>
            <a:cxnLst/>
            <a:rect r="r" b="b" t="t" l="l"/>
            <a:pathLst>
              <a:path h="2740500" w="3600000">
                <a:moveTo>
                  <a:pt x="0" y="2740500"/>
                </a:moveTo>
                <a:lnTo>
                  <a:pt x="3600000" y="2740500"/>
                </a:lnTo>
                <a:lnTo>
                  <a:pt x="3600000" y="0"/>
                </a:lnTo>
                <a:lnTo>
                  <a:pt x="0" y="0"/>
                </a:lnTo>
                <a:lnTo>
                  <a:pt x="0" y="27405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68651" y="2536660"/>
            <a:ext cx="6365902" cy="4689548"/>
            <a:chOff x="0" y="0"/>
            <a:chExt cx="19050000" cy="14033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169582" y="1014439"/>
              <a:ext cx="16710835" cy="12004622"/>
            </a:xfrm>
            <a:custGeom>
              <a:avLst/>
              <a:gdLst/>
              <a:ahLst/>
              <a:cxnLst/>
              <a:rect r="r" b="b" t="t" l="l"/>
              <a:pathLst>
                <a:path h="12004622" w="16710835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7"/>
              <a:stretch>
                <a:fillRect l="-1916" t="0" r="-14691" b="-7741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050000" cy="14033500"/>
            </a:xfrm>
            <a:custGeom>
              <a:avLst/>
              <a:gdLst/>
              <a:ahLst/>
              <a:cxnLst/>
              <a:rect r="r" b="b" t="t" l="l"/>
              <a:pathLst>
                <a:path h="14033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8"/>
              <a:stretch>
                <a:fillRect l="0" t="-226" r="0" b="-226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697198" y="3844415"/>
            <a:ext cx="5283921" cy="2555622"/>
          </a:xfrm>
          <a:custGeom>
            <a:avLst/>
            <a:gdLst/>
            <a:ahLst/>
            <a:cxnLst/>
            <a:rect r="r" b="b" t="t" l="l"/>
            <a:pathLst>
              <a:path h="2555622" w="5283921">
                <a:moveTo>
                  <a:pt x="0" y="0"/>
                </a:moveTo>
                <a:lnTo>
                  <a:pt x="5283920" y="0"/>
                </a:lnTo>
                <a:lnTo>
                  <a:pt x="5283920" y="2555621"/>
                </a:lnTo>
                <a:lnTo>
                  <a:pt x="0" y="25556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79532" y="9603509"/>
            <a:ext cx="227100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01356" y="1763093"/>
            <a:ext cx="6698394" cy="49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 2:  Select the oldest album.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90824" y="7935929"/>
            <a:ext cx="2642593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 :-  1988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29330" y="4386133"/>
            <a:ext cx="2642593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Query:-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811251" y="9712020"/>
            <a:ext cx="74394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2482179">
            <a:off x="16572599" y="-815838"/>
            <a:ext cx="2887218" cy="2880000"/>
          </a:xfrm>
          <a:custGeom>
            <a:avLst/>
            <a:gdLst/>
            <a:ahLst/>
            <a:cxnLst/>
            <a:rect r="r" b="b" t="t" l="l"/>
            <a:pathLst>
              <a:path h="2880000" w="2887218">
                <a:moveTo>
                  <a:pt x="0" y="0"/>
                </a:moveTo>
                <a:lnTo>
                  <a:pt x="2887218" y="0"/>
                </a:lnTo>
                <a:lnTo>
                  <a:pt x="2887218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1574968" y="8431230"/>
            <a:ext cx="3600000" cy="2740500"/>
          </a:xfrm>
          <a:custGeom>
            <a:avLst/>
            <a:gdLst/>
            <a:ahLst/>
            <a:cxnLst/>
            <a:rect r="r" b="b" t="t" l="l"/>
            <a:pathLst>
              <a:path h="2740500" w="3600000">
                <a:moveTo>
                  <a:pt x="0" y="2740500"/>
                </a:moveTo>
                <a:lnTo>
                  <a:pt x="3600000" y="2740500"/>
                </a:lnTo>
                <a:lnTo>
                  <a:pt x="3600000" y="0"/>
                </a:lnTo>
                <a:lnTo>
                  <a:pt x="0" y="0"/>
                </a:lnTo>
                <a:lnTo>
                  <a:pt x="0" y="27405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01356" y="5404666"/>
            <a:ext cx="9810781" cy="1472156"/>
          </a:xfrm>
          <a:custGeom>
            <a:avLst/>
            <a:gdLst/>
            <a:ahLst/>
            <a:cxnLst/>
            <a:rect r="r" b="b" t="t" l="l"/>
            <a:pathLst>
              <a:path h="1472156" w="9810781">
                <a:moveTo>
                  <a:pt x="0" y="0"/>
                </a:moveTo>
                <a:lnTo>
                  <a:pt x="9810781" y="0"/>
                </a:lnTo>
                <a:lnTo>
                  <a:pt x="9810781" y="1472155"/>
                </a:lnTo>
                <a:lnTo>
                  <a:pt x="0" y="14721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420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79532" y="9603509"/>
            <a:ext cx="227100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01356" y="1763093"/>
            <a:ext cx="10114852" cy="49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 3 :    Get all the bands that have albums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29330" y="4386133"/>
            <a:ext cx="2642593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Query:-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68651" y="2483639"/>
            <a:ext cx="6343098" cy="4393183"/>
            <a:chOff x="0" y="0"/>
            <a:chExt cx="3429000" cy="23749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8"/>
              <a:stretch>
                <a:fillRect l="0" t="-183" r="0" b="-183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9"/>
              <a:stretch>
                <a:fillRect l="-2902" t="-10996" r="-2492" b="-11124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811251" y="9712020"/>
            <a:ext cx="74394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2482179">
            <a:off x="16572599" y="-815838"/>
            <a:ext cx="2887218" cy="2880000"/>
          </a:xfrm>
          <a:custGeom>
            <a:avLst/>
            <a:gdLst/>
            <a:ahLst/>
            <a:cxnLst/>
            <a:rect r="r" b="b" t="t" l="l"/>
            <a:pathLst>
              <a:path h="2880000" w="2887218">
                <a:moveTo>
                  <a:pt x="0" y="0"/>
                </a:moveTo>
                <a:lnTo>
                  <a:pt x="2887218" y="0"/>
                </a:lnTo>
                <a:lnTo>
                  <a:pt x="2887218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1574968" y="8431230"/>
            <a:ext cx="3600000" cy="2740500"/>
          </a:xfrm>
          <a:custGeom>
            <a:avLst/>
            <a:gdLst/>
            <a:ahLst/>
            <a:cxnLst/>
            <a:rect r="r" b="b" t="t" l="l"/>
            <a:pathLst>
              <a:path h="2740500" w="3600000">
                <a:moveTo>
                  <a:pt x="0" y="2740500"/>
                </a:moveTo>
                <a:lnTo>
                  <a:pt x="3600000" y="2740500"/>
                </a:lnTo>
                <a:lnTo>
                  <a:pt x="3600000" y="0"/>
                </a:lnTo>
                <a:lnTo>
                  <a:pt x="0" y="0"/>
                </a:lnTo>
                <a:lnTo>
                  <a:pt x="0" y="27405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42816" y="3153701"/>
            <a:ext cx="5402170" cy="3979598"/>
            <a:chOff x="0" y="0"/>
            <a:chExt cx="19050000" cy="14033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169582" y="1014439"/>
              <a:ext cx="16710835" cy="12004622"/>
            </a:xfrm>
            <a:custGeom>
              <a:avLst/>
              <a:gdLst/>
              <a:ahLst/>
              <a:cxnLst/>
              <a:rect r="r" b="b" t="t" l="l"/>
              <a:pathLst>
                <a:path h="12004622" w="16710835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7"/>
              <a:stretch>
                <a:fillRect l="0" t="0" r="-8026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050000" cy="14033500"/>
            </a:xfrm>
            <a:custGeom>
              <a:avLst/>
              <a:gdLst/>
              <a:ahLst/>
              <a:cxnLst/>
              <a:rect r="r" b="b" t="t" l="l"/>
              <a:pathLst>
                <a:path h="14033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8"/>
              <a:stretch>
                <a:fillRect l="0" t="-226" r="0" b="-226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385990" y="4627019"/>
            <a:ext cx="6387089" cy="2629417"/>
          </a:xfrm>
          <a:custGeom>
            <a:avLst/>
            <a:gdLst/>
            <a:ahLst/>
            <a:cxnLst/>
            <a:rect r="r" b="b" t="t" l="l"/>
            <a:pathLst>
              <a:path h="2629417" w="6387089">
                <a:moveTo>
                  <a:pt x="0" y="0"/>
                </a:moveTo>
                <a:lnTo>
                  <a:pt x="6387090" y="0"/>
                </a:lnTo>
                <a:lnTo>
                  <a:pt x="6387090" y="2629418"/>
                </a:lnTo>
                <a:lnTo>
                  <a:pt x="0" y="26294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4036" b="-1470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79532" y="9603509"/>
            <a:ext cx="227100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01356" y="1763093"/>
            <a:ext cx="10114852" cy="49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 4 :    Get all the bands that have no albums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29330" y="3882158"/>
            <a:ext cx="2642593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Query:-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40347" y="8760497"/>
            <a:ext cx="10114852" cy="49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Result:-          dream theatre has no album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811251" y="9712020"/>
            <a:ext cx="74394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2482179">
            <a:off x="16572599" y="-815838"/>
            <a:ext cx="2887218" cy="2880000"/>
          </a:xfrm>
          <a:custGeom>
            <a:avLst/>
            <a:gdLst/>
            <a:ahLst/>
            <a:cxnLst/>
            <a:rect r="r" b="b" t="t" l="l"/>
            <a:pathLst>
              <a:path h="2880000" w="2887218">
                <a:moveTo>
                  <a:pt x="0" y="0"/>
                </a:moveTo>
                <a:lnTo>
                  <a:pt x="2887218" y="0"/>
                </a:lnTo>
                <a:lnTo>
                  <a:pt x="2887218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1574968" y="8431230"/>
            <a:ext cx="3600000" cy="2740500"/>
          </a:xfrm>
          <a:custGeom>
            <a:avLst/>
            <a:gdLst/>
            <a:ahLst/>
            <a:cxnLst/>
            <a:rect r="r" b="b" t="t" l="l"/>
            <a:pathLst>
              <a:path h="2740500" w="3600000">
                <a:moveTo>
                  <a:pt x="0" y="2740500"/>
                </a:moveTo>
                <a:lnTo>
                  <a:pt x="3600000" y="2740500"/>
                </a:lnTo>
                <a:lnTo>
                  <a:pt x="3600000" y="0"/>
                </a:lnTo>
                <a:lnTo>
                  <a:pt x="0" y="0"/>
                </a:lnTo>
                <a:lnTo>
                  <a:pt x="0" y="27405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21051" y="2689060"/>
            <a:ext cx="5994203" cy="4415730"/>
            <a:chOff x="0" y="0"/>
            <a:chExt cx="19050000" cy="14033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169582" y="1014439"/>
              <a:ext cx="16710835" cy="12004622"/>
            </a:xfrm>
            <a:custGeom>
              <a:avLst/>
              <a:gdLst/>
              <a:ahLst/>
              <a:cxnLst/>
              <a:rect r="r" b="b" t="t" l="l"/>
              <a:pathLst>
                <a:path h="12004622" w="16710835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7"/>
              <a:stretch>
                <a:fillRect l="-1916" t="0" r="-14691" b="-7741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050000" cy="14033500"/>
            </a:xfrm>
            <a:custGeom>
              <a:avLst/>
              <a:gdLst/>
              <a:ahLst/>
              <a:cxnLst/>
              <a:rect r="r" b="b" t="t" l="l"/>
              <a:pathLst>
                <a:path h="14033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8"/>
              <a:stretch>
                <a:fillRect l="0" t="-226" r="0" b="-226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060590" y="6044334"/>
            <a:ext cx="10955618" cy="1056153"/>
          </a:xfrm>
          <a:custGeom>
            <a:avLst/>
            <a:gdLst/>
            <a:ahLst/>
            <a:cxnLst/>
            <a:rect r="r" b="b" t="t" l="l"/>
            <a:pathLst>
              <a:path h="1056153" w="10955618">
                <a:moveTo>
                  <a:pt x="0" y="0"/>
                </a:moveTo>
                <a:lnTo>
                  <a:pt x="10955618" y="0"/>
                </a:lnTo>
                <a:lnTo>
                  <a:pt x="10955618" y="1056153"/>
                </a:lnTo>
                <a:lnTo>
                  <a:pt x="0" y="10561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79532" y="9603509"/>
            <a:ext cx="227100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www.reallygreatsite.com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01356" y="1763093"/>
            <a:ext cx="10114852" cy="49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 5 :  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37369" y="4648199"/>
            <a:ext cx="2642593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Query:-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37369" y="8374080"/>
            <a:ext cx="10114852" cy="49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Result:-      death magnetic is the longest album.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37369" y="1763093"/>
            <a:ext cx="10114852" cy="49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Get the longest album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DAGGzlmh9_Q</dc:identifier>
  <dcterms:modified xsi:type="dcterms:W3CDTF">2011-08-01T06:04:30Z</dcterms:modified>
  <cp:revision>1</cp:revision>
  <dc:title>Red Black Dynamic Music Presentation</dc:title>
</cp:coreProperties>
</file>